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3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2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8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3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2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2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5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2B32-3485-4869-ABDD-8B214D24E578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B10E9-A52F-4069-AC2E-7FB3FB6A9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5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g"/><Relationship Id="rId5" Type="http://schemas.openxmlformats.org/officeDocument/2006/relationships/image" Target="../media/image6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NOBLE NARWHALS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WAYS TO BE HELPFUL BOOK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When my safe keeper is talking..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8912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 MAY..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Listen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Put my eyes on her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   I MAY NOT..</a:t>
            </a:r>
          </a:p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Continue to talk</a:t>
            </a:r>
          </a:p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431" y="2903806"/>
            <a:ext cx="4064000" cy="3048000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6527799" y="2903806"/>
            <a:ext cx="1659988" cy="13868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9" y="3291839"/>
            <a:ext cx="3414542" cy="24727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7261" r="20202" b="8467"/>
          <a:stretch/>
        </p:blipFill>
        <p:spPr>
          <a:xfrm>
            <a:off x="3567331" y="3302730"/>
            <a:ext cx="2335237" cy="246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When my teacher says “Noble Narwhals”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I MAY..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Put my finger on my mouth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Raise one hand above my head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I MAY NOT..</a:t>
            </a:r>
          </a:p>
          <a:p>
            <a:pPr marL="0" indent="0" algn="ctr">
              <a:buNone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Continue to talk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" y="3876539"/>
            <a:ext cx="2823336" cy="25822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798" y="3876539"/>
            <a:ext cx="2636233" cy="25822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34872"/>
            <a:ext cx="3074831" cy="27238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62" t="-1708" r="24326" b="-514"/>
          <a:stretch/>
        </p:blipFill>
        <p:spPr>
          <a:xfrm rot="5400000">
            <a:off x="9147933" y="3278395"/>
            <a:ext cx="2997665" cy="2799471"/>
          </a:xfrm>
          <a:prstGeom prst="rect">
            <a:avLst/>
          </a:prstGeom>
        </p:spPr>
      </p:pic>
      <p:sp>
        <p:nvSpPr>
          <p:cNvPr id="9" name="Multiply 8"/>
          <p:cNvSpPr/>
          <p:nvPr/>
        </p:nvSpPr>
        <p:spPr>
          <a:xfrm>
            <a:off x="6767211" y="4839286"/>
            <a:ext cx="1732407" cy="181473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9384842" y="4149969"/>
            <a:ext cx="914400" cy="13786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When I am working on classwork..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8412" y="1720069"/>
            <a:ext cx="5181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I MAY..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Work safely at my seat or on the floor</a:t>
            </a:r>
          </a:p>
          <a:p>
            <a:pPr marL="0" indent="0" algn="ctr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algn="ctr"/>
            <a:endParaRPr lang="en-US" dirty="0" smtClean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20837"/>
            <a:ext cx="5181600" cy="475612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I MAY NOT..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Talk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Be unsafe with my body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578" y="3046330"/>
            <a:ext cx="3048000" cy="228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2033" y="2873450"/>
            <a:ext cx="2298823" cy="26189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11649" y="4688680"/>
            <a:ext cx="2115857" cy="18239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727" y="2962038"/>
            <a:ext cx="3342834" cy="31377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3" t="19195" r="692"/>
          <a:stretch/>
        </p:blipFill>
        <p:spPr>
          <a:xfrm rot="5400000">
            <a:off x="8681560" y="3352323"/>
            <a:ext cx="3186332" cy="2462949"/>
          </a:xfrm>
          <a:prstGeom prst="rect">
            <a:avLst/>
          </a:prstGeom>
        </p:spPr>
      </p:pic>
      <p:sp>
        <p:nvSpPr>
          <p:cNvPr id="15" name="Multiply 14"/>
          <p:cNvSpPr/>
          <p:nvPr/>
        </p:nvSpPr>
        <p:spPr>
          <a:xfrm>
            <a:off x="6317051" y="4290646"/>
            <a:ext cx="1907862" cy="178076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9320795" y="4340606"/>
            <a:ext cx="1907862" cy="178076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When a class brother or sister is having a hard time…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I MAY…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Wish them well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Raise my hand to ask for a safe keeper’s help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I MAY NOT…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Intervene 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055" y="3810000"/>
            <a:ext cx="2821745" cy="26752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3" t="5834" r="27154"/>
          <a:stretch/>
        </p:blipFill>
        <p:spPr>
          <a:xfrm rot="5400000">
            <a:off x="627768" y="3759077"/>
            <a:ext cx="2053886" cy="27818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77" r="11385"/>
          <a:stretch/>
        </p:blipFill>
        <p:spPr>
          <a:xfrm rot="5400000">
            <a:off x="7120593" y="3520049"/>
            <a:ext cx="3284808" cy="2298895"/>
          </a:xfrm>
          <a:prstGeom prst="rect">
            <a:avLst/>
          </a:prstGeom>
        </p:spPr>
      </p:pic>
      <p:sp>
        <p:nvSpPr>
          <p:cNvPr id="10" name="Multiply 9"/>
          <p:cNvSpPr/>
          <p:nvPr/>
        </p:nvSpPr>
        <p:spPr>
          <a:xfrm>
            <a:off x="8379655" y="4750386"/>
            <a:ext cx="1411457" cy="15615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6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123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NOBLE NARWHALS</vt:lpstr>
      <vt:lpstr>When my safe keeper is talking..</vt:lpstr>
      <vt:lpstr>When my teacher says “Noble Narwhals”</vt:lpstr>
      <vt:lpstr>When I am working on classwork..</vt:lpstr>
      <vt:lpstr>When a class brother or sister is having a hard time…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NOBLE NARWHALS</dc:title>
  <dc:creator>Jessica Herrington</dc:creator>
  <cp:lastModifiedBy>Jessica Herrington</cp:lastModifiedBy>
  <cp:revision>10</cp:revision>
  <dcterms:created xsi:type="dcterms:W3CDTF">2016-11-05T14:18:02Z</dcterms:created>
  <dcterms:modified xsi:type="dcterms:W3CDTF">2016-11-06T15:18:55Z</dcterms:modified>
</cp:coreProperties>
</file>